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5" r:id="rId16"/>
    <p:sldId id="270" r:id="rId17"/>
    <p:sldId id="271" r:id="rId18"/>
    <p:sldId id="273" r:id="rId19"/>
    <p:sldId id="276" r:id="rId20"/>
    <p:sldId id="277" r:id="rId21"/>
    <p:sldId id="278" r:id="rId22"/>
    <p:sldId id="272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CC8A337-BBB4-04EB-5B84-2F479F3471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8C4701-03E1-3EC2-3446-081AEF118F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8F809-DBF8-4376-9BEE-2C973F55829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206E9D-4D90-BE6C-5D79-7365F68443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1D9865-F485-CF6C-6CC2-40EA00F687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8CCB3-0935-401F-9069-1D9F9277B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6767-3C43-4996-A6EE-51952CE25DAF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848-1131-4089-B96C-618AA5F9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6767-3C43-4996-A6EE-51952CE25DAF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848-1131-4089-B96C-618AA5F9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90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6767-3C43-4996-A6EE-51952CE25DAF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848-1131-4089-B96C-618AA5F92D7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205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6767-3C43-4996-A6EE-51952CE25DAF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848-1131-4089-B96C-618AA5F9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04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6767-3C43-4996-A6EE-51952CE25DAF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848-1131-4089-B96C-618AA5F92D7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2266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6767-3C43-4996-A6EE-51952CE25DAF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848-1131-4089-B96C-618AA5F9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997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6767-3C43-4996-A6EE-51952CE25DAF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848-1131-4089-B96C-618AA5F9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87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6767-3C43-4996-A6EE-51952CE25DAF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848-1131-4089-B96C-618AA5F9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2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6767-3C43-4996-A6EE-51952CE25DAF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848-1131-4089-B96C-618AA5F9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1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6767-3C43-4996-A6EE-51952CE25DAF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848-1131-4089-B96C-618AA5F9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8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6767-3C43-4996-A6EE-51952CE25DAF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848-1131-4089-B96C-618AA5F9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6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6767-3C43-4996-A6EE-51952CE25DAF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848-1131-4089-B96C-618AA5F9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4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6767-3C43-4996-A6EE-51952CE25DAF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848-1131-4089-B96C-618AA5F9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9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6767-3C43-4996-A6EE-51952CE25DAF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848-1131-4089-B96C-618AA5F9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74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6767-3C43-4996-A6EE-51952CE25DAF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848-1131-4089-B96C-618AA5F9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3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6767-3C43-4996-A6EE-51952CE25DAF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848-1131-4089-B96C-618AA5F9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27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E6767-3C43-4996-A6EE-51952CE25DAF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9E3848-1131-4089-B96C-618AA5F9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92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5;&#1077;&#1088;&#1085;&#1099;&#1096;&#1077;&#1074;&#1089;&#1082;&#1080;&#1081;-&#1084;&#1091;&#1079;&#1077;&#1081;.&#1088;&#1092;/kniga-pamyati/velikaya-otechestvennaya-voyna-chernyshevskiy-rayon-chitinskaya-oblast-uchastniki-/velikaya-otechestvennaya-voyna-s-ulyakan-uchastniki/" TargetMode="External"/><Relationship Id="rId7" Type="http://schemas.openxmlformats.org/officeDocument/2006/relationships/image" Target="../media/image42.png"/><Relationship Id="rId2" Type="http://schemas.openxmlformats.org/officeDocument/2006/relationships/hyperlink" Target="https://m.ok.ru/group/50198862954715/topic/6797451322185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beda.75.ru/home" TargetMode="External"/><Relationship Id="rId5" Type="http://schemas.openxmlformats.org/officeDocument/2006/relationships/hyperlink" Target="https://pamyat-naroda.ru/heroes/person-hero96600818/" TargetMode="External"/><Relationship Id="rId4" Type="http://schemas.openxmlformats.org/officeDocument/2006/relationships/hyperlink" Target="https://www.polkrf.ru/veterans/simuxin-viktor-yakovlevic-56242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E94C2-F02B-D52C-2EAD-E081D2F9C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96" y="1572246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«След Великой Победы </a:t>
            </a:r>
            <a:br>
              <a:rPr lang="ru-RU" dirty="0"/>
            </a:br>
            <a:r>
              <a:rPr lang="ru-RU" dirty="0"/>
              <a:t>в моей семье»</a:t>
            </a:r>
            <a:br>
              <a:rPr lang="ru-RU" dirty="0"/>
            </a:br>
            <a:r>
              <a:rPr lang="ru-RU" sz="4400" dirty="0" err="1"/>
              <a:t>поисково</a:t>
            </a:r>
            <a:r>
              <a:rPr lang="ru-RU" sz="4400" dirty="0"/>
              <a:t>– исследовательская работа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004DC2-8845-DE92-8D8B-B01EB0CED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1322" y="4344159"/>
            <a:ext cx="7487478" cy="165576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родительница и воспитанник группы № 5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Николаевна, Покоев Арсений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AE76F-6A7F-0687-2BEB-3C6D85E6ED7C}"/>
              </a:ext>
            </a:extLst>
          </p:cNvPr>
          <p:cNvSpPr txBox="1"/>
          <p:nvPr/>
        </p:nvSpPr>
        <p:spPr>
          <a:xfrm>
            <a:off x="377687" y="211748"/>
            <a:ext cx="10654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- детский сад компенсирующей направленности №11 «Улыбка» город Краснокаменск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FAF54C-10F9-A430-5ACA-5136A33239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72040"/>
            <a:ext cx="5091593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05204-79AF-384D-5994-63CF3B4B3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Награды Героя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986661-C9C0-5B0F-32D3-E7D168CCC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Отечественной войны II степени; 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Медаль за боевые заслуги;  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за оборону Сталинграда.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CCF741-2E54-AE6B-CACF-4F3448197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3429000"/>
            <a:ext cx="2647950" cy="2857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837714-3F21-EBEF-A2C8-AE43FAF174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567" y="2047176"/>
            <a:ext cx="2395538" cy="443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80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45B2A-D447-0B77-ABFF-A20938D9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10" y="222136"/>
            <a:ext cx="8596668" cy="1320800"/>
          </a:xfrm>
        </p:spPr>
        <p:txBody>
          <a:bodyPr/>
          <a:lstStyle/>
          <a:p>
            <a:r>
              <a:rPr lang="ru-RU" dirty="0"/>
              <a:t>«Мой дедушка- тот казак, чьим именем горжусь!»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A87F5F-8319-8D90-57DB-FBEEA3467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469" y="1452113"/>
            <a:ext cx="5711689" cy="5040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Верхотуров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Ануфрий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Романович-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отважный, крепкий духом юноша, родовой казак, который совершил великий подвиг в годы Вов.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он 7 июля 1920 года в селе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Будюмкан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январе 1926 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Будюмкан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вошел в состав новообразованного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-Карского района.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семьи были раскулачены и отправлены в каторжные спецпоселения. Основатели села Верхотуровы лишились 11 семей. Грабители из числа сотрудников ОГПУ и местного актива лишили их имущества, нажитого несколькими поколениями, а членов семей, включая младенцев, увезли за пределы Забайкалья.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Репрессии не сломили духа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будюмканцев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они достойно сражались на фронтах Великой Отечественной войны.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64F875-6263-8AAA-AE2A-A04EF979BF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32" y="1542936"/>
            <a:ext cx="3724159" cy="52650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7E2619-4B5B-6E08-E62D-B985D7B867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260" y="6003601"/>
            <a:ext cx="2544418" cy="82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34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DA7330-5A8C-22FB-7345-A81E1674E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73426"/>
            <a:ext cx="5035826" cy="51035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1941 году призван на службу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Быркинском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РВК Читинской области в звании рядового.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шла война моему дедушке было присвоено звание – сержанта в составе 1324 легкого артиллерийского полка 202 лёгкой артиллерийской бригады. Со слов родственников дедушка прошел всю войну без единого ранения. (контузия!)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отражении контратаки противника уничтожил до 40 немецких солдат и был удостоен орденом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Звезды.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дедушки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Ануфрия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 боевых наград, но к сожалению сохранились не все. Его награды- это боевой путь солдата длиною в тысячи километров: освобождение Праги, Будапешта, капитуляция Германии и разгром Квантунской армии 1945 года после чего Япония капитулировала.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1C5C38-61DC-CA72-86A7-D409C42333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12" y="782602"/>
            <a:ext cx="4053263" cy="539436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8D126B-9457-8E0E-1322-7EE373DB88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372" y="5784574"/>
            <a:ext cx="2997454" cy="97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9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BF42F-24FC-2697-A089-8D241A23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Награды героя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12C359-6078-9CCE-7E5D-AB0093FA2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79" y="1449265"/>
            <a:ext cx="8596668" cy="388077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«Орден Красной Звезды, 1945», 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«За победу над Японией 1945», 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«За Освобождение Праги 1945», 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«За взятие Будапешта 1945», 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«За победу над Германией в Великой Отечественной войне 1941–1945 гг.» 1945г.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F4B3CA-3601-0826-9ABB-D88F814FD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372" y="430202"/>
            <a:ext cx="2937778" cy="23325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5DE4CD-CEDC-1D94-79E2-8E66CEFACA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09" y="4528573"/>
            <a:ext cx="2074202" cy="20769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D6D1E0-1105-095E-9FC8-0632FDEA43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935" y="4633768"/>
            <a:ext cx="2937778" cy="22033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9BFEC1-9B24-5D31-3FC4-6F3EEA42D8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990" y="4497712"/>
            <a:ext cx="1579355" cy="21077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EAF662-6DDD-0CB2-6A76-5DE2D2BF1C1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329" y="4651161"/>
            <a:ext cx="2069772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22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A66B6C-1D0C-D6D9-4EAD-DBCA5BACE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939" y="868880"/>
            <a:ext cx="5777948" cy="5611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послевоенные годы в селе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Будюмкан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продолжал работу колхоз «Победитель». По свидетельству бывшего жителя Зимина Владимира Павловича, в колхозе, который возглавлял Верхотуров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Ануфрий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Романович, было стадо крупного рогатого скота, свиноферма, выращивали зерновые культуры – рожь, пшеницу и овес, а также коноплю (делали масло, веревки и конские упряжи). В селе располагались амбары для хранения зерна, а также площадка для обмолота зерновых – и вручную, и с помощью молотилок.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В 1959 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-Карский район ликвидировали, его территорию поделили между Сретенским, Газимуро-Заводским и Могочинским районами. Одновременно началось расформирование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Будюмкана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окрестных сел. Жителей насильно переселяли в с. Дурой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Быркинского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99A0B0-C1EF-F802-88B5-34FD96EC42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87" y="868880"/>
            <a:ext cx="3607904" cy="481053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B50951-5907-B371-96A2-0871DE8513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87" y="5559286"/>
            <a:ext cx="3607904" cy="11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60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EF03343-B3B6-B1F7-040E-0524BFD15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17" y="164207"/>
            <a:ext cx="4104861" cy="5473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7D13AC-7DEE-1F5E-4852-798533A3EE2B}"/>
              </a:ext>
            </a:extLst>
          </p:cNvPr>
          <p:cNvSpPr txBox="1"/>
          <p:nvPr/>
        </p:nvSpPr>
        <p:spPr>
          <a:xfrm>
            <a:off x="4545496" y="1168496"/>
            <a:ext cx="595022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Ануфрий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работал главным агрономом в с. Дурой. Окончил техникум. Женился, в браке родилось четверо детей: Борис, Раиса, Анатолий и младшая дочь Ольга - моя мама.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Он прожил достойную жизнь. Много работал. Был очень скромным человеком и никогда не говорил о войне. А ведь, по сути, был героем!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Было такое время. Пришла беда, нужно было Родину отстоять. И они отстояли! Рискуя жизнью, не думая о себе, без страха шли в атаку и победили!!!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Вечная память и низкий поклон!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0E0855-70EC-F332-AB69-E0B2519E45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26" y="4950722"/>
            <a:ext cx="5865023" cy="190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75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C906E-BE59-B7AD-1FBC-3CB87DA5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Прадед – Покоев Сергей Евсеевич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E05FB6-02B5-B47E-E917-AB45DFA9F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5410" y="1268377"/>
            <a:ext cx="6268277" cy="50926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Коренной житель село Байка </a:t>
            </a:r>
            <a:r>
              <a:rPr lang="ru-RU" sz="19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Нерчинско</a:t>
            </a:r>
            <a:r>
              <a:rPr lang="ru-RU" sz="1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Заводского района, а проживал в пос. </a:t>
            </a:r>
            <a:r>
              <a:rPr lang="ru-RU" sz="19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Букдая</a:t>
            </a:r>
            <a:r>
              <a:rPr lang="ru-RU" sz="1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Александрово – Заводского района.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 рождению Прокопий Евсеевич, призван на службу в 1939 году, во время войны взял имя погибшего друга Сергея.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 в битве при Халхин - Гол в звании старшина, летал стрелком радистом на самолёте Ил- 2.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годы Великой Отечественной войны был телефонистом, таскал на передовую катушки телефонной связи.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1946 году вернулся с войны, женился, родилось двое сыновей: Володя и Виктор – дедушка мужа.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войны </a:t>
            </a:r>
            <a:r>
              <a:rPr lang="ru-RU" sz="1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аботал киномехаником,  перевозил киноплёнку (бобины)  на мотоцикле 49 (немецком) по деревням и сёлам 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0226CF-4ED3-D8AB-00C8-AE63A50559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92" y="1268378"/>
            <a:ext cx="3535017" cy="47133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4A7C34-5EC8-225C-ADDB-3B4C3EB121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92" y="5421989"/>
            <a:ext cx="3747051" cy="121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64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1F868-44F9-9159-98FC-823E31F0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Награды героя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8FA7DD-2AF9-9020-7109-88BE4F647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38" y="1355432"/>
            <a:ext cx="8596668" cy="388077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«За победу над Германией в Великой Отечественной войне 1941–1945 гг.» 1945г.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победу над Японией;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Красной Звезды; 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китайско- советской дружбы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выданный 1947 года За подпись Мао Цзэдуна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5C41B9-4CC6-44F3-381B-7CC3966C74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92" y="4414213"/>
            <a:ext cx="2501385" cy="22324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22D426-5305-56B0-A399-ED11D6895C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330" y="2524722"/>
            <a:ext cx="2714374" cy="18085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7DCCC2-AFBB-8367-1BAD-D74297E02F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863" y="4927600"/>
            <a:ext cx="3539689" cy="16962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370A2F-29CD-88CD-67BF-15B3E0A5F60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548" y="2676232"/>
            <a:ext cx="2078916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63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32DC4-DAD4-2334-4EEF-0ADF64857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365125"/>
            <a:ext cx="9329530" cy="1565275"/>
          </a:xfrm>
        </p:spPr>
        <p:txBody>
          <a:bodyPr>
            <a:normAutofit/>
          </a:bodyPr>
          <a:lstStyle/>
          <a:p>
            <a:r>
              <a:rPr lang="ru-RU" dirty="0"/>
              <a:t>Связь поколений в семейных традициях.</a:t>
            </a:r>
            <a:br>
              <a:rPr lang="ru-RU" dirty="0"/>
            </a:br>
            <a:r>
              <a:rPr lang="ru-RU" dirty="0"/>
              <a:t>Памяти дедов – будем достойны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3C0C2F-105B-99DC-4EFC-18E30ADD8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2708" y="1563826"/>
            <a:ext cx="7223996" cy="3806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Есть праздники, которые входят в нашу жизнь навсегда.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нашей семье свято чтят своих героев - фронтовиков, берегут их память, гордятся своей историей, своей страной.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Я хочу рассказать об одной из традиций в нашей семье –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праздновании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Победы. 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мая, День Победы – один из самых дорогих сердцу праздников.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DFB327-F5BF-BE81-C1E1-46703B2AB6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6" y="1930400"/>
            <a:ext cx="4877412" cy="40595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78B184-A350-88D2-77D5-0A83F8F004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866" y="3750295"/>
            <a:ext cx="3791680" cy="30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38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0308BF51-67DC-9E4E-44F3-ABDCC6D84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678" y="595242"/>
            <a:ext cx="7553739" cy="6262757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0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Наша память — наша сила</a:t>
            </a:r>
          </a:p>
          <a:p>
            <a:pPr algn="l" rtl="0">
              <a:buNone/>
            </a:pPr>
            <a:r>
              <a:rPr lang="ru-RU" b="0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год 9 мая мы отмечаем не просто День Победы, а нашу глубокую связь с прошлым, где мужество наших героев продолжает жить в нас. Утро начинается с захода в храм — это место, где мы обнимаем память о тех, кто отдал свою жизнь за родину. Их имена навсегда в наших сердцах, и здесь, в молитве, мы выражаем им свое уважение.</a:t>
            </a:r>
          </a:p>
          <a:p>
            <a:pPr algn="l" rtl="0">
              <a:buNone/>
            </a:pPr>
            <a:r>
              <a:rPr lang="ru-RU" b="0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службы мы собираемся у памятников, где минута молчания становится моментом единства. Цветы — добавляют тепла и любви в атмосферу. Завершает день семейный ужин, где рассказы о фронтовых подвигах дедушек объединяют нас. Эти истории, передаваемые из уст в уста, связывают поколения, и дети, слушая, становятся хранителями этой памяти.</a:t>
            </a:r>
          </a:p>
          <a:p>
            <a:pPr algn="l" rtl="0">
              <a:buNone/>
            </a:pPr>
            <a:r>
              <a:rPr lang="ru-RU" b="0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Пересматривая старые альбомы с фотоснимками, мы не просто видим образы — мы ощущаем смелость и стойкость наших предков. Мы гордимся своей историей, ведь она формирует нашу идентичность.</a:t>
            </a:r>
          </a:p>
          <a:p>
            <a:pPr marL="0" indent="0" algn="l" rtl="0">
              <a:buNone/>
            </a:pPr>
            <a:r>
              <a:rPr lang="ru-RU" b="0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мы не только вспоминаем подвиги наших дедов, но и 	свидетельствуем о нашей ответственности: сохранять их наследие и 	передавать его будущим поколениям. Настоящая сила в том, что мы 	продолжаем эту историю, даря ей новую жизнь.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3D0410-A3A1-7678-3ECD-8CCF9F0593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83" y="595243"/>
            <a:ext cx="4250635" cy="56675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7EE749-334A-EDD4-5118-5C7E0938A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05" y="5505881"/>
            <a:ext cx="4157869" cy="13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5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3A116-91C3-1390-D9AD-3FBCE1B8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82" y="205409"/>
            <a:ext cx="8596668" cy="1320800"/>
          </a:xfrm>
        </p:spPr>
        <p:txBody>
          <a:bodyPr/>
          <a:lstStyle/>
          <a:p>
            <a:r>
              <a:rPr lang="ru-RU" dirty="0"/>
              <a:t>Цели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6790E0-0F07-E95D-30D2-D0114248A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991704"/>
            <a:ext cx="9978887" cy="5382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и изучить материал о героизме моих дедушек и прадеда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Симухина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Виктора Яковлевича, Верхотурова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Ануфрия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Романовича,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Сергея Евсеевича;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их боевой путь, жизнь после войны;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о результатах своего исследования родным и близким;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архивные документы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исследование: расспросить родственников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Подвести итоги и сделать выводы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Поместить поисковый материал на сайте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ознакомления и использования во внеклассной работе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дает возможность задуматься о преемственности семейных  традиций и поколений, о том, как важно знать своих предков и гордиться ими.</a:t>
            </a:r>
          </a:p>
        </p:txBody>
      </p:sp>
    </p:spTree>
    <p:extLst>
      <p:ext uri="{BB962C8B-B14F-4D97-AF65-F5344CB8AC3E}">
        <p14:creationId xmlns:p14="http://schemas.microsoft.com/office/powerpoint/2010/main" val="4173935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C239CD1-BDB6-BD8E-77C4-F5645DD23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56" y="3443525"/>
            <a:ext cx="3309730" cy="33097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BFE32-3A08-8ADF-F6AC-3063FDCD0952}"/>
              </a:ext>
            </a:extLst>
          </p:cNvPr>
          <p:cNvSpPr txBox="1"/>
          <p:nvPr/>
        </p:nvSpPr>
        <p:spPr>
          <a:xfrm>
            <a:off x="4916835" y="633140"/>
            <a:ext cx="53801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9 мая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История. Которую мы оживляем каждый год.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Историю нужно учить по истории своей семьи.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же день проходит парад, и наша семья каждый год принимает участие в шествии «Бессмертного полка» вместе со всей страной.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956BE1-308D-0BF7-89A4-9473006BE9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32" y="321331"/>
            <a:ext cx="4455615" cy="29772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0690BD-4C66-56B3-CB13-A3B6C7AAC9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835" y="2905156"/>
            <a:ext cx="4412975" cy="33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98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A593FE21-9BB6-25A5-144D-2A4620B4C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19" y="1560944"/>
            <a:ext cx="4981483" cy="37361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4BF8BF-9436-F7CF-8A1A-FF4971349247}"/>
              </a:ext>
            </a:extLst>
          </p:cNvPr>
          <p:cNvSpPr txBox="1"/>
          <p:nvPr/>
        </p:nvSpPr>
        <p:spPr>
          <a:xfrm>
            <a:off x="5300870" y="2110553"/>
            <a:ext cx="498148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Праздник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подарили нам деды и прадеды.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подвиги в Великой Отечественной войне будем благодарны им вечно.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Наши деды и прадеды будут жить в наших сердцах, пока будет гореть пламя свечи в руках наследников победы, пока мы будем помнить и передавать свою память следующим поколениям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E092CF-6EAB-E93E-8EF6-A4E9FF0B0B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70" y="5149504"/>
            <a:ext cx="5253753" cy="170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63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257B7-A8FD-F327-6466-0777F20E0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6EA198-DC44-E5BE-58AF-7BEF2EE98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910277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 пока мы будем помнить героические подвиги своих дедов и прадедов, гордиться ими, будем так же любить и защищать свою Родину, никакой враг не посмеет нас потревожить.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Я горжусь тем, что мои дедушки и прадед (мужа) с честью прошли все испытания, которые выпали на их долю.  Я обязательно расскажу про героические подвиги и жизнь  своим детям, чтобы не прервалась нить истории, чтобы они тоже помнили и гордились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Нам нужно чтить память о погибших в годы ВОВ, уважать тех, кто остался жив, трепетно относиться к их воспоминаниям, память о них должна передаваться из поколения в поколения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Я считаю, что в своей работе я обосновала мысль о том, что мои дедушки и прадед – герои. Они были защитниками Отечества и своими подвигами приблизили Победу в этой страшной войне.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024C64-5253-B278-D2AF-67E5A85289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4947685"/>
            <a:ext cx="5670457" cy="18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12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9E6FD-0A40-1D24-7A64-9B1515A1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C4530C-6580-73F2-0A90-0694C6379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https://m.ok.ru/group/50198862954715/topic/67974513221851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чернышевский-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музей.рф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kniga-pamyati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/velikaya-otechestvennaya-voyna-chernyshevskiy-rayon-chitinskaya-oblast-uchastniki-/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velikaya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otechestvennaya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voyna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-s-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ulyakan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uchastniki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https://www.polkrf.ru/veterans/simuxin-viktor-yakovlevic-562424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https://pamyat-naroda.ru/heroes/person-hero96600818/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https://pobeda.75.ru/home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F9091C-ADEF-461E-7F92-F051DF2E594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4880437"/>
            <a:ext cx="5670457" cy="18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0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6E66D-F90B-8350-9A5C-32A649CD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и методы исследования: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53F664-2C00-EE1C-FB9F-A20BEC572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7250"/>
            <a:ext cx="8596668" cy="388077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работы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родственниками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архивными документами, газетами, книгами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оформление полученных результатов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Поисково- исследовательский,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словестно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описательный, анализ и синтез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 субъект исследования: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Биография, боевой путь и трудовой путь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Симухина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В.Я., Верхотурова А.Р.,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58E7E1-604E-1FC5-7417-63C43C47A1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95" y="4973984"/>
            <a:ext cx="5346596" cy="17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5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FD9ED-F36F-E4FE-7DD7-AF228086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Новизна и значимость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EF3E30-8461-C367-0A2A-1B91479B1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676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Значение моей работы определяется обобщением материала о Героях Великой Отечественной войны, изучением их биографии.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Данное исследование может стать основой для аналогичных работ и использоваться дополнительным материалом для проведения знаменательных дат в образовательных учреждениях: 23 февраля и 9 мая.  	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меня очень важно, чтобы осталась память о дедушках не только в виде нескольких фотографий и наград, а как целый рассказ, построенный на основе документов.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Я теперь твёрдо знаю, что в жизни человека всегда есть место подвигу и подвиги моих дедушек не будут забыты.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045A95-5678-ABA1-44D4-423E3091CF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48" y="4708016"/>
            <a:ext cx="6611362" cy="214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2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C2A7D-C2DD-D833-0A7A-697D1D02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Оглавление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709D0B-370D-C2A1-5DA1-C5111E8BE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Введение Герой прошедшей той войны: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Симухин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Яковлевич (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24.11.1923 - 05.08.1998)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Верхотуров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Ануфрий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Романович (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07.07.1920- 16.01.1983)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Покоев Сергей Евсеевич (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21.07.1921- 01.01.1972)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Связь поколений в семейных традициях.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дедов – будем достойны.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Заключение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Литература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8EB0BD-7294-BC71-389D-D413D01B42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21" y="4806501"/>
            <a:ext cx="6308513" cy="205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9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EBD2F-CA99-80C1-C7A1-04B3927BD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22 июня ровно в 4 часа…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A0F617-2DF2-889A-B79A-83D588FE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696" y="1643754"/>
            <a:ext cx="350930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подвигах – стихи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Слагают,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славе – песни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Создают.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 никогда не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умирают, 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 в нашей 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живут!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Твардовский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05F89A-FE5C-59DB-F464-E456A89B8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61" y="1930400"/>
            <a:ext cx="4223099" cy="35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5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D512B-3A7F-EAD6-301D-979ACE6E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Мой дедушка – сельский парень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4EC4E2-0F8A-BD03-0CA4-3BE07CAB3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17" y="1547329"/>
            <a:ext cx="5234609" cy="4945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Симухин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Яковлевич, родился  24 ноября 1923 года.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Забайкальский край приехали из Северного Казахстана в посёлок железнодорожной  станции Тёмная Могочинского района.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войны дедушка работал рыболовецкой бригаде на Байкале.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началась Великая Отечественная война подходил баркас к берегу выкрикивали фамилию и забирали на фронт. И так, многие юноши ушли на войну.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дед вернулся домой и успел поработать в магазине рабочим до призыва в армию.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690DA4-E034-4346-51BD-9C936F3935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37" y="1536396"/>
            <a:ext cx="3712786" cy="49564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0AB4FD-1B38-A496-F13E-1F6D0D4ED4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217" y="5703242"/>
            <a:ext cx="3352800" cy="109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7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860B95-13EC-BF21-A85B-277F4B3230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61" y="513522"/>
            <a:ext cx="4381316" cy="583095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E74F2D2-5F70-1744-8617-14E9BDB4A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529" y="513522"/>
            <a:ext cx="5433391" cy="51035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1941 году призвался в армию в возрасте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лет.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марте 1942 года сформирована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321 Забайкальская дивизия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Читинской области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осенью была  брошена под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321 Забайкальская дивизия воевавшая под Сталинградом ( между Волгой и Доном), малый Донец и Северский Донец под командованием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К.К.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Рокосовского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Виктор, в звании младшего лейтенанта, являлся командиром  852 стрелкового полка, командир орудийного миномёта 82 мл.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января 1943 года был ранен осколком мины в обе ноги. Одну ногу оторвало, а вторую ранило. Потом пошла гангрена и ногу пришлось ампутировать выше колена, вторую сумели спасти.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4E5392-19EB-09C5-66D5-1C99E0883C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095" y="5741828"/>
            <a:ext cx="3432313" cy="111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2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43F3D4-E009-D0F3-829D-C8E7C7E20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225" y="1683510"/>
            <a:ext cx="572494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Симухин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Яковлевич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ветеран Великой Отечественной войны, кто приближал победу, чья юность была опалена войной вернулся к мирной жизни  в 1947 году, женился, родилось трое детей: Анатолий, Ольга и младший Николай - мой отец.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После войны устроился киномехаником, занимался кинопоказом фильмов, с начала в вагон – клубе где фильмы показывали от ст.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Ульякана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г. Читы.  Затем в родном селе ст.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Ульякан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Чернышевского района в сельском клубе. Бабушка,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Симухина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Лукинична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работала билетёром до пенсии.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8C63EB-F0F5-8480-5268-9D70C372C4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59" y="2059853"/>
            <a:ext cx="3293578" cy="24701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AAC63B-9762-3682-1EC5-0A1002D3C38A}"/>
              </a:ext>
            </a:extLst>
          </p:cNvPr>
          <p:cNvSpPr txBox="1"/>
          <p:nvPr/>
        </p:nvSpPr>
        <p:spPr>
          <a:xfrm>
            <a:off x="921024" y="4851160"/>
            <a:ext cx="2153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Ульякан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клуб.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58C0B4-C8E7-44ED-16AD-0E40ABA0D9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09" y="5319732"/>
            <a:ext cx="4730291" cy="1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6454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513</TotalTime>
  <Words>1956</Words>
  <Application>Microsoft Office PowerPoint</Application>
  <PresentationFormat>Широкоэкранный</PresentationFormat>
  <Paragraphs>130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 3</vt:lpstr>
      <vt:lpstr>Аспект</vt:lpstr>
      <vt:lpstr>«След Великой Победы  в моей семье» поисково– исследовательская работа</vt:lpstr>
      <vt:lpstr>Цели и задачи</vt:lpstr>
      <vt:lpstr>Этапы и методы исследования:</vt:lpstr>
      <vt:lpstr>Новизна и значимость</vt:lpstr>
      <vt:lpstr>Оглавление</vt:lpstr>
      <vt:lpstr>22 июня ровно в 4 часа…</vt:lpstr>
      <vt:lpstr>Мой дедушка – сельский парень</vt:lpstr>
      <vt:lpstr>Презентация PowerPoint</vt:lpstr>
      <vt:lpstr>Презентация PowerPoint</vt:lpstr>
      <vt:lpstr>Награды Героя</vt:lpstr>
      <vt:lpstr>«Мой дедушка- тот казак, чьим именем горжусь!»</vt:lpstr>
      <vt:lpstr>Презентация PowerPoint</vt:lpstr>
      <vt:lpstr>Награды героя</vt:lpstr>
      <vt:lpstr>Презентация PowerPoint</vt:lpstr>
      <vt:lpstr>Презентация PowerPoint</vt:lpstr>
      <vt:lpstr>Прадед – Покоев Сергей Евсеевич</vt:lpstr>
      <vt:lpstr>Награды героя</vt:lpstr>
      <vt:lpstr>Связь поколений в семейных традициях. Памяти дедов – будем достойны</vt:lpstr>
      <vt:lpstr>Презентация PowerPoint</vt:lpstr>
      <vt:lpstr>Презентация PowerPoint</vt:lpstr>
      <vt:lpstr>Презентация PowerPoint</vt:lpstr>
      <vt:lpstr>Заключение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</dc:creator>
  <cp:lastModifiedBy>Анастасия</cp:lastModifiedBy>
  <cp:revision>5</cp:revision>
  <dcterms:created xsi:type="dcterms:W3CDTF">2025-03-16T08:53:23Z</dcterms:created>
  <dcterms:modified xsi:type="dcterms:W3CDTF">2025-03-24T11:29:19Z</dcterms:modified>
</cp:coreProperties>
</file>